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&amp;Scy;&amp;acy;&amp;jcy;&amp;tcy; &amp;yucy;&amp;ncy;&amp;acy;&amp;rcy;&amp;mcy;&amp;iecy;&amp;jcy;&amp;scy;&amp;kcy;&amp;ocy;&amp;gcy;&amp;ocy; &amp;kcy;&amp;lcy;&amp;ucy;&amp;bcy;&amp;acy; &quot;&amp;Bcy;&amp;acy;&amp;jcy;&amp;gcy;&amp;ucy;&amp;lcy;&amp;ocy;&amp;vcy;&amp;iecy;&amp;tscy;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929718" cy="616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G:\фото\Мемориал на месте Братской могилы советских воинов, погибших в 1943 году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8358246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G:\фото\Постамент «Книга Памяти и Скорби». хутор бойкоп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857256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G:\фото\Памятник «Родина-мать» в честь воинов-односельчан, погибших на фронтах Великой Отечественной войны.джу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8358246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3" name="Picture 3" descr="G:\през 9 мая\img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G:\през 9 мая\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1" y="214290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G:\през 9 мая\img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85728"/>
            <a:ext cx="8358246" cy="6143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G:\през 9 мая\img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&amp;Vcy;&amp;zcy;&amp;yacy;&amp;tcy;&amp;icy;&amp;iecy; &amp;Bcy;&amp;iecy;&amp;rcy;&amp;lcy;&amp;icy;&amp;ncy;&amp;acy; &amp;scy;&amp;ocy;&amp;vcy;&amp;iecy;&amp;tcy;&amp;scy;&amp;kcy;&amp;icy;&amp;mcy;&amp;icy; &amp;vcy;&amp;ocy;&amp;jcy;&amp;scy;&amp;kcy;&amp;acy;&amp;mcy;&amp;icy; &amp;vcy; 1945 &amp;gcy;&amp;ocy;&amp;dcy;&amp;u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G:\през 9 мая\img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G:\фото\Памятник воинской славы «Самолет МИГ-15» в честь летчиков 9-ой ГИАД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14290"/>
            <a:ext cx="8643998" cy="6140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5" name="Picture 3" descr="G:\фото\Обелиск землякам, погибшим в годы Великой Отечественной войны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52"/>
            <a:ext cx="8501122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G:\фото\Бюст Советского летчика-истребителя Вадима Ивановича Фадеева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14290"/>
            <a:ext cx="821537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G:\фото\Обелиск (памятный знак) землякам, погибшим в годы Гражданской и Великой Отечественной войн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821537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G:\фото\Памятник воинам, погибшим в 1943 году при освобождении станицы Старовеличковской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85728"/>
            <a:ext cx="8358246" cy="6354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Musick</cp:lastModifiedBy>
  <cp:revision>5</cp:revision>
  <dcterms:modified xsi:type="dcterms:W3CDTF">2015-04-06T13:48:05Z</dcterms:modified>
</cp:coreProperties>
</file>